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" d="100"/>
          <a:sy n="10" d="100"/>
        </p:scale>
        <p:origin x="-3496" y="-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62482-CC84-F74A-8712-E4D616D20EEB}" type="datetimeFigureOut">
              <a:rPr lang="en-US" smtClean="0"/>
              <a:t>3/31/15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1EE5AA-4173-934B-8784-3541FFDCD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242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E5AA-4173-934B-8784-3541FFDCDF3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689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8348" y="1371600"/>
            <a:ext cx="8147304" cy="1344168"/>
          </a:xfrm>
        </p:spPr>
        <p:txBody>
          <a:bodyPr vert="horz" lIns="91440" tIns="45720" rIns="91440" bIns="45720" rtlCol="0" anchor="b" anchorCtr="0">
            <a:normAutofit/>
            <a:scene3d>
              <a:camera prst="orthographicFront"/>
              <a:lightRig rig="threePt" dir="t">
                <a:rot lat="0" lon="0" rev="10800000"/>
              </a:lightRig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 algn="ctr" defTabSz="914400" rtl="0" eaLnBrk="1" latinLnBrk="0" hangingPunct="1">
              <a:lnSpc>
                <a:spcPts val="64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effectLst>
                  <a:outerShdw blurRad="25400" dist="19050" dir="4200000" algn="ctr" rotWithShape="0">
                    <a:schemeClr val="tx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8348" y="2715767"/>
            <a:ext cx="8147304" cy="667512"/>
          </a:xfr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 marL="0" indent="0" algn="ctr" defTabSz="914400" rtl="0" eaLnBrk="1" latinLnBrk="0" hangingPunct="1"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None/>
              <a:defRPr sz="2200" b="0" kern="1200" baseline="0">
                <a:solidFill>
                  <a:schemeClr val="bg1"/>
                </a:solidFill>
                <a:effectLst>
                  <a:outerShdw blurRad="25400" dist="254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BED3DEDA-94F1-2043-AA3B-615D011B567F}" type="datetimeFigureOut">
              <a:rPr lang="en-US" smtClean="0"/>
              <a:t>3/31/15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540" y="416859"/>
            <a:ext cx="3840480" cy="1994647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7540" y="2438400"/>
            <a:ext cx="3840480" cy="331694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3DEDA-94F1-2043-AA3B-615D011B567F}" type="datetimeFigureOut">
              <a:rPr lang="en-US" smtClean="0"/>
              <a:t>3/31/15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4805045" y="430306"/>
            <a:ext cx="3840480" cy="5432612"/>
          </a:xfrm>
          <a:solidFill>
            <a:schemeClr val="bg1">
              <a:lumMod val="85000"/>
            </a:schemeClr>
          </a:solidFill>
          <a:ln w="127000" cap="sq">
            <a:solidFill>
              <a:schemeClr val="bg1"/>
            </a:solidFill>
            <a:miter lim="800000"/>
          </a:ln>
          <a:effectLst>
            <a:outerShdw blurRad="76200" dist="12700" dir="5400000" sx="100500" sy="100500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extrusionH="50800">
            <a:extrusionClr>
              <a:schemeClr val="tx1"/>
            </a:extrusionClr>
            <a:contourClr>
              <a:schemeClr val="tx1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ts val="2000"/>
              </a:spcBef>
              <a:buClr>
                <a:schemeClr val="accent2">
                  <a:lumMod val="50000"/>
                  <a:lumOff val="50000"/>
                </a:schemeClr>
              </a:buClr>
              <a:buSzPct val="75000"/>
              <a:buFont typeface="Wingdings 2" pitchFamily="18" charset="2"/>
              <a:buNone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7pPr marL="2743200" indent="-457200">
              <a:defRPr/>
            </a:lvl7pPr>
            <a:lvl8pPr marL="2743200" indent="-457200">
              <a:defRPr/>
            </a:lvl8pPr>
            <a:lvl9pPr marL="2743200" indent="-457200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3DEDA-94F1-2043-AA3B-615D011B567F}" type="datetimeFigureOut">
              <a:rPr lang="en-US" smtClean="0"/>
              <a:t>3/31/15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61412" y="417513"/>
            <a:ext cx="1600200" cy="5708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1174" y="417513"/>
            <a:ext cx="6499225" cy="570865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3DEDA-94F1-2043-AA3B-615D011B567F}" type="datetimeFigureOut">
              <a:rPr lang="en-US" smtClean="0"/>
              <a:t>3/31/15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BED3DEDA-94F1-2043-AA3B-615D011B567F}" type="datetimeFigureOut">
              <a:rPr lang="en-US" smtClean="0"/>
              <a:t>3/31/15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3DEDA-94F1-2043-AA3B-615D011B567F}" type="datetimeFigureOut">
              <a:rPr lang="en-US" smtClean="0"/>
              <a:t>3/31/15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8475" y="4343398"/>
            <a:ext cx="8147049" cy="1346013"/>
          </a:xfrm>
        </p:spPr>
        <p:txBody>
          <a:bodyPr>
            <a:normAutofit/>
            <a:scene3d>
              <a:camera prst="orthographicFront"/>
              <a:lightRig rig="threePt" dir="t">
                <a:rot lat="0" lon="0" rev="10800000"/>
              </a:lightRig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>
              <a:lnSpc>
                <a:spcPts val="6400"/>
              </a:lnSpc>
              <a:defRPr sz="6000">
                <a:solidFill>
                  <a:schemeClr val="bg1"/>
                </a:solidFill>
                <a:effectLst>
                  <a:outerShdw blurRad="25400" dist="1905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8475" y="5688105"/>
            <a:ext cx="8147050" cy="663387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 marL="0" indent="0" algn="ctr">
              <a:spcBef>
                <a:spcPts val="0"/>
              </a:spcBef>
              <a:buNone/>
              <a:defRPr b="0" baseline="0">
                <a:solidFill>
                  <a:schemeClr val="bg1"/>
                </a:solidFill>
                <a:effectLst>
                  <a:outerShdw blurRad="25400" dist="254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BED3DEDA-94F1-2043-AA3B-615D011B567F}" type="datetimeFigureOut">
              <a:rPr lang="en-US" smtClean="0"/>
              <a:t>3/31/15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981200" y="685800"/>
            <a:ext cx="5181600" cy="3352800"/>
          </a:xfrm>
          <a:solidFill>
            <a:schemeClr val="tx1">
              <a:lumMod val="75000"/>
            </a:schemeClr>
          </a:solidFill>
          <a:ln w="127000" cap="sq">
            <a:solidFill>
              <a:schemeClr val="tx1"/>
            </a:solidFill>
            <a:miter lim="800000"/>
          </a:ln>
          <a:effectLst>
            <a:outerShdw blurRad="63500" sx="101000" sy="101000" algn="ctr" rotWithShape="0">
              <a:schemeClr val="bg2">
                <a:lumMod val="20000"/>
                <a:lumOff val="80000"/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9000000"/>
            </a:lightRig>
          </a:scene3d>
          <a:sp3d prstMaterial="matte">
            <a:bevelT w="12700" prst="relaxedInset"/>
            <a:bevelB w="38100" h="127000" prst="relaxedInset"/>
            <a:extrusionClr>
              <a:schemeClr val="tx1"/>
            </a:extrusionClr>
            <a:contourClr>
              <a:schemeClr val="tx1"/>
            </a:contourClr>
          </a:sp3d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774826"/>
            <a:ext cx="8147050" cy="1873250"/>
          </a:xfrm>
        </p:spPr>
        <p:txBody>
          <a:bodyPr anchor="b" anchorCtr="0"/>
          <a:lstStyle>
            <a:lvl1pPr algn="ctr">
              <a:defRPr sz="60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5" y="3654519"/>
            <a:ext cx="8147050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3DEDA-94F1-2043-AA3B-615D011B567F}" type="datetimeFigureOut">
              <a:rPr lang="en-US" smtClean="0"/>
              <a:t>3/31/15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94129"/>
            <a:ext cx="8147051" cy="145228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475" y="1762125"/>
            <a:ext cx="3840480" cy="43640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5046" y="1762125"/>
            <a:ext cx="3840480" cy="43640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290763" indent="-461963"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3DEDA-94F1-2043-AA3B-615D011B567F}" type="datetimeFigureOut">
              <a:rPr lang="en-US" smtClean="0"/>
              <a:t>3/31/15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94129"/>
            <a:ext cx="8147051" cy="1452283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5" y="1550894"/>
            <a:ext cx="3840480" cy="715962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475" y="2541494"/>
            <a:ext cx="3840480" cy="358466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5046" y="1550894"/>
            <a:ext cx="3840480" cy="715962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5046" y="2541494"/>
            <a:ext cx="3840480" cy="358466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3DEDA-94F1-2043-AA3B-615D011B567F}" type="datetimeFigureOut">
              <a:rPr lang="en-US" smtClean="0"/>
              <a:t>3/31/15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502920" y="2353235"/>
            <a:ext cx="3840480" cy="1588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805045" y="2353235"/>
            <a:ext cx="3840480" cy="1588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3DEDA-94F1-2043-AA3B-615D011B567F}" type="datetimeFigureOut">
              <a:rPr lang="en-US" smtClean="0"/>
              <a:t>3/31/15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3DEDA-94F1-2043-AA3B-615D011B567F}" type="datetimeFigureOut">
              <a:rPr lang="en-US" smtClean="0"/>
              <a:t>3/31/15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540" y="416859"/>
            <a:ext cx="3840480" cy="1994647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2532" y="403412"/>
            <a:ext cx="3840480" cy="572275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7540" y="2438400"/>
            <a:ext cx="3840480" cy="331694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3DEDA-94F1-2043-AA3B-615D011B567F}" type="datetimeFigureOut">
              <a:rPr lang="en-US" smtClean="0"/>
              <a:t>3/31/15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5" y="94129"/>
            <a:ext cx="8147051" cy="145228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5" y="1761565"/>
            <a:ext cx="8147051" cy="4364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825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ED3DEDA-94F1-2043-AA3B-615D011B567F}" type="datetimeFigureOut">
              <a:rPr lang="en-US" smtClean="0"/>
              <a:t>3/31/15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1765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50000"/>
            <a:lumOff val="50000"/>
          </a:schemeClr>
        </a:buClr>
        <a:buSzPct val="75000"/>
        <a:buFont typeface="Wingdings 2" pitchFamily="18" charset="2"/>
        <a:buChar char="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600"/>
        </a:spcBef>
        <a:buClr>
          <a:schemeClr val="tx1">
            <a:lumMod val="50000"/>
            <a:lumOff val="50000"/>
          </a:schemeClr>
        </a:buClr>
        <a:buSzPct val="75000"/>
        <a:buFont typeface="Wingdings 2" pitchFamily="18" charset="2"/>
        <a:buChar char="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743200" indent="-461963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SzPct val="75000"/>
        <a:buFont typeface="Wingdings 2" pitchFamily="18" charset="2"/>
        <a:buChar char="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205163" indent="-461963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657600" indent="-461963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SzPct val="75000"/>
        <a:buFont typeface="Wingdings 2" pitchFamily="18" charset="2"/>
        <a:buChar char="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119563" indent="-461963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8348" y="2398247"/>
            <a:ext cx="8147304" cy="1061325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WWII: Pacific Theatre</a:t>
            </a:r>
            <a:endParaRPr 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0600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00" y="179352"/>
            <a:ext cx="5731186" cy="911373"/>
          </a:xfrm>
        </p:spPr>
        <p:txBody>
          <a:bodyPr/>
          <a:lstStyle/>
          <a:p>
            <a:r>
              <a:rPr lang="en-US" u="sng" dirty="0" smtClean="0"/>
              <a:t>1945: End of WWII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800" y="1219942"/>
            <a:ext cx="5731186" cy="538111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Allies began preparing for an invasion of the Japanese mainland.</a:t>
            </a:r>
          </a:p>
          <a:p>
            <a:r>
              <a:rPr lang="en-US" sz="2800" dirty="0" smtClean="0"/>
              <a:t>August 6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: Atomic bombing of Hiroshima.</a:t>
            </a:r>
          </a:p>
          <a:p>
            <a:r>
              <a:rPr lang="en-US" sz="2800" dirty="0" smtClean="0"/>
              <a:t>August 9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: Atomic bombing of Nagasaki.</a:t>
            </a:r>
          </a:p>
          <a:p>
            <a:r>
              <a:rPr lang="en-US" sz="2800" dirty="0" smtClean="0"/>
              <a:t>Total of 120,000 civilian casualties from the two bombs.</a:t>
            </a:r>
          </a:p>
          <a:p>
            <a:r>
              <a:rPr lang="en-US" sz="2800" dirty="0" smtClean="0"/>
              <a:t>September 2</a:t>
            </a:r>
            <a:r>
              <a:rPr lang="en-US" sz="2800" baseline="30000" dirty="0" smtClean="0"/>
              <a:t>nd</a:t>
            </a:r>
            <a:r>
              <a:rPr lang="en-US" sz="2800" dirty="0" smtClean="0"/>
              <a:t>: Japan surrenders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986" y="0"/>
            <a:ext cx="3229014" cy="2271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986" y="2271073"/>
            <a:ext cx="3229015" cy="23726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4986" y="4643697"/>
            <a:ext cx="3229015" cy="220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38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799" y="179352"/>
            <a:ext cx="8788934" cy="911373"/>
          </a:xfrm>
        </p:spPr>
        <p:txBody>
          <a:bodyPr/>
          <a:lstStyle/>
          <a:p>
            <a:r>
              <a:rPr lang="en-US" u="sng" dirty="0" smtClean="0"/>
              <a:t>Outbreak of WWII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799" y="1219942"/>
            <a:ext cx="6199039" cy="538111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Japan felt disrespected after being left out of the Paris Peace Conference in 1918.</a:t>
            </a:r>
          </a:p>
          <a:p>
            <a:pPr lvl="2"/>
            <a:r>
              <a:rPr lang="en-US" sz="2800" dirty="0" smtClean="0"/>
              <a:t>Sought to demonstrate Japan’s self-worth</a:t>
            </a:r>
          </a:p>
          <a:p>
            <a:r>
              <a:rPr lang="en-US" sz="2800" dirty="0" smtClean="0"/>
              <a:t>1931: Japanese invasion of Manchuria</a:t>
            </a:r>
          </a:p>
          <a:p>
            <a:r>
              <a:rPr lang="en-US" sz="2800" dirty="0" smtClean="0"/>
              <a:t>1937: Japanese invasion of China</a:t>
            </a:r>
          </a:p>
          <a:p>
            <a:r>
              <a:rPr lang="en-US" sz="2800" dirty="0" smtClean="0"/>
              <a:t>1940: Japan joins the Axis military alliance with Germany and Italy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2331" y="4275506"/>
            <a:ext cx="2961670" cy="25824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2838" y="1667459"/>
            <a:ext cx="2761162" cy="222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02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799" y="167115"/>
            <a:ext cx="5307389" cy="756494"/>
          </a:xfrm>
        </p:spPr>
        <p:txBody>
          <a:bodyPr/>
          <a:lstStyle/>
          <a:p>
            <a:r>
              <a:rPr lang="en-US" u="sng" dirty="0" smtClean="0"/>
              <a:t>1941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799" y="923610"/>
            <a:ext cx="5307390" cy="567745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U.S. imposed economic sanctions on Japan in response to the invasions of Manchuria and China.</a:t>
            </a:r>
          </a:p>
          <a:p>
            <a:r>
              <a:rPr lang="en-US" sz="2800" dirty="0" smtClean="0"/>
              <a:t>Japan had long sought to displace the U.S. as a dominant Pacific power.</a:t>
            </a:r>
          </a:p>
          <a:p>
            <a:r>
              <a:rPr lang="en-US" sz="2800" dirty="0" smtClean="0"/>
              <a:t>December 7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: Japan launches surprise attack on Pearl Harbor</a:t>
            </a:r>
          </a:p>
          <a:p>
            <a:pPr lvl="2"/>
            <a:r>
              <a:rPr lang="en-US" sz="2800" dirty="0" smtClean="0"/>
              <a:t>Used Kamikaze attacks</a:t>
            </a:r>
            <a:endParaRPr lang="en-US" sz="2800" dirty="0"/>
          </a:p>
          <a:p>
            <a:r>
              <a:rPr lang="en-US" sz="2800" dirty="0" smtClean="0"/>
              <a:t>U.S. declares war against Japan.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1189" y="2172501"/>
            <a:ext cx="3652812" cy="22790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1188" y="0"/>
            <a:ext cx="3652812" cy="21725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1189" y="4451538"/>
            <a:ext cx="3652811" cy="240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8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799" y="179352"/>
            <a:ext cx="8805642" cy="911373"/>
          </a:xfrm>
        </p:spPr>
        <p:txBody>
          <a:bodyPr/>
          <a:lstStyle/>
          <a:p>
            <a:r>
              <a:rPr lang="en-US" u="sng" dirty="0" smtClean="0"/>
              <a:t>1942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798" y="1219942"/>
            <a:ext cx="8805643" cy="538111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Japan took Guam, Wake Island, the Philippines, the Dutch East Indies, Hong Kong, Malaya, Singapore, and Burma.</a:t>
            </a:r>
          </a:p>
          <a:p>
            <a:r>
              <a:rPr lang="en-US" sz="2800" dirty="0" smtClean="0"/>
              <a:t>Mid-1942: Allied forces halt the Japanese advance.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626405"/>
            <a:ext cx="4293577" cy="3231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576" y="3626405"/>
            <a:ext cx="4850424" cy="323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88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799" y="179352"/>
            <a:ext cx="8805642" cy="911373"/>
          </a:xfrm>
        </p:spPr>
        <p:txBody>
          <a:bodyPr/>
          <a:lstStyle/>
          <a:p>
            <a:r>
              <a:rPr lang="en-US" u="sng" dirty="0" smtClean="0"/>
              <a:t>Battle of Midway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798" y="1219942"/>
            <a:ext cx="8805643" cy="538111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June 4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– 7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, 1942</a:t>
            </a:r>
          </a:p>
          <a:p>
            <a:r>
              <a:rPr lang="en-US" sz="2800" dirty="0" smtClean="0"/>
              <a:t>Decisive navy battle between the U.S. and Japan in the north-central Pacific Ocean.</a:t>
            </a:r>
          </a:p>
          <a:p>
            <a:r>
              <a:rPr lang="en-US" sz="2800" dirty="0" smtClean="0"/>
              <a:t>Outcome: Allied Victory</a:t>
            </a:r>
          </a:p>
          <a:p>
            <a:r>
              <a:rPr lang="en-US" sz="2800" dirty="0" smtClean="0"/>
              <a:t>Significance:  Turning point in the Pacific Theatre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58003"/>
            <a:ext cx="5217385" cy="2399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7386" y="4458003"/>
            <a:ext cx="3926614" cy="239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99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799" y="179352"/>
            <a:ext cx="8805642" cy="911373"/>
          </a:xfrm>
        </p:spPr>
        <p:txBody>
          <a:bodyPr/>
          <a:lstStyle/>
          <a:p>
            <a:r>
              <a:rPr lang="en-US" u="sng" dirty="0" smtClean="0"/>
              <a:t>1943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798" y="1219942"/>
            <a:ext cx="8805643" cy="538111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Japanese forces withdraw from the island of Guadalcanal.</a:t>
            </a:r>
          </a:p>
          <a:p>
            <a:r>
              <a:rPr lang="en-US" sz="2800" dirty="0" smtClean="0"/>
              <a:t>Allied forces gain naval and air supremacy in the Pacific.</a:t>
            </a:r>
          </a:p>
          <a:p>
            <a:r>
              <a:rPr lang="en-US" sz="2800" dirty="0" smtClean="0"/>
              <a:t>Island-Hopping: Allied strategy of taking individual islands on their way to the Japanese mainland.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07311"/>
            <a:ext cx="5685244" cy="28506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5244" y="4007310"/>
            <a:ext cx="3458756" cy="285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51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799" y="179352"/>
            <a:ext cx="8805642" cy="911373"/>
          </a:xfrm>
        </p:spPr>
        <p:txBody>
          <a:bodyPr/>
          <a:lstStyle/>
          <a:p>
            <a:r>
              <a:rPr lang="en-US" u="sng" dirty="0" smtClean="0"/>
              <a:t>1944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798" y="1219942"/>
            <a:ext cx="8805643" cy="538111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American forces liberate the Philippines.</a:t>
            </a:r>
          </a:p>
          <a:p>
            <a:r>
              <a:rPr lang="en-US" sz="2800" dirty="0" smtClean="0"/>
              <a:t>Allies carry out massive air attacks on the Japanese mainland.</a:t>
            </a:r>
          </a:p>
          <a:p>
            <a:pPr lvl="2"/>
            <a:r>
              <a:rPr lang="en-US" sz="2800" dirty="0" smtClean="0"/>
              <a:t>Target Japanese industry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94328"/>
            <a:ext cx="3208129" cy="2757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128" y="4102100"/>
            <a:ext cx="2959100" cy="2755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7228" y="4094328"/>
            <a:ext cx="2976772" cy="276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44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799" y="179352"/>
            <a:ext cx="8805642" cy="911373"/>
          </a:xfrm>
        </p:spPr>
        <p:txBody>
          <a:bodyPr/>
          <a:lstStyle/>
          <a:p>
            <a:r>
              <a:rPr lang="en-US" u="sng" dirty="0" smtClean="0"/>
              <a:t>Battle of Iwo Jima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798" y="1219942"/>
            <a:ext cx="8805643" cy="538111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February 19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– March 26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, 1945</a:t>
            </a:r>
          </a:p>
          <a:p>
            <a:r>
              <a:rPr lang="en-US" sz="2800" dirty="0" smtClean="0"/>
              <a:t>Amphibious invasion of a key island just off the coast of the Japanese mainland.</a:t>
            </a:r>
          </a:p>
          <a:p>
            <a:r>
              <a:rPr lang="en-US" sz="2800" dirty="0" smtClean="0"/>
              <a:t>Outcome: Allied victory</a:t>
            </a:r>
          </a:p>
          <a:p>
            <a:r>
              <a:rPr lang="en-US" sz="2800" dirty="0" smtClean="0"/>
              <a:t>Significance: Allies seize key airfields on the island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1287"/>
            <a:ext cx="3222284" cy="24167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266" y="4441287"/>
            <a:ext cx="2976734" cy="24167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2284" y="4441287"/>
            <a:ext cx="2944982" cy="241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19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799" y="179352"/>
            <a:ext cx="8805642" cy="911373"/>
          </a:xfrm>
        </p:spPr>
        <p:txBody>
          <a:bodyPr/>
          <a:lstStyle/>
          <a:p>
            <a:r>
              <a:rPr lang="en-US" u="sng" dirty="0" smtClean="0"/>
              <a:t>Battle of Okinawa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798" y="1219942"/>
            <a:ext cx="8805643" cy="538111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April 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 – June 22</a:t>
            </a:r>
            <a:r>
              <a:rPr lang="en-US" sz="2800" baseline="30000" dirty="0" smtClean="0"/>
              <a:t>nd</a:t>
            </a:r>
            <a:r>
              <a:rPr lang="en-US" sz="2800" dirty="0" smtClean="0"/>
              <a:t>, 1945</a:t>
            </a:r>
          </a:p>
          <a:p>
            <a:r>
              <a:rPr lang="en-US" sz="2800" dirty="0" smtClean="0"/>
              <a:t>Bloodiest battle of the Pacific Theatre.</a:t>
            </a:r>
            <a:endParaRPr lang="en-US" sz="2400" dirty="0" smtClean="0"/>
          </a:p>
          <a:p>
            <a:r>
              <a:rPr lang="en-US" sz="2800" dirty="0" smtClean="0"/>
              <a:t>Outcome: Allied victory</a:t>
            </a:r>
          </a:p>
          <a:p>
            <a:r>
              <a:rPr lang="en-US" sz="2800" dirty="0" smtClean="0"/>
              <a:t>Significance: Last major battle of the Pacific Theatre.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276" y="4533811"/>
            <a:ext cx="2924075" cy="23241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351" y="4533810"/>
            <a:ext cx="3479649" cy="2324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33810"/>
            <a:ext cx="2740276" cy="230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93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Leather Them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ddle">
      <a:fillStyleLst>
        <a:solidFill>
          <a:schemeClr val="phClr"/>
        </a:solidFill>
        <a:gradFill rotWithShape="1">
          <a:gsLst>
            <a:gs pos="0">
              <a:schemeClr val="phClr"/>
            </a:gs>
            <a:gs pos="30000">
              <a:schemeClr val="phClr">
                <a:tint val="80000"/>
              </a:schemeClr>
            </a:gs>
            <a:gs pos="100000">
              <a:schemeClr val="phClr">
                <a:tint val="100000"/>
              </a:schemeClr>
            </a:gs>
          </a:gsLst>
          <a:path path="rect">
            <a:fillToRect l="50000" r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70000"/>
                <a:satMod val="120000"/>
              </a:schemeClr>
              <a:schemeClr val="phClr">
                <a:tint val="30000"/>
                <a:satMod val="120000"/>
              </a:schemeClr>
            </a:duotone>
          </a:blip>
          <a:stretch/>
        </a:blipFill>
      </a:fillStyleLst>
      <a:lnStyleLst>
        <a:ln w="254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50800" cap="flat" cmpd="dbl" algn="ctr">
          <a:solidFill>
            <a:schemeClr val="phClr"/>
          </a:solidFill>
          <a:prstDash val="solid"/>
        </a:ln>
        <a:ln w="7620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FFFFFF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sunrise" dir="tl">
              <a:rot lat="0" lon="0" rev="1200000"/>
            </a:lightRig>
          </a:scene3d>
          <a:sp3d prstMaterial="softEdge">
            <a:bevelT w="0" h="0"/>
          </a:sp3d>
        </a:effectStyle>
        <a:effectStyle>
          <a:effectLst>
            <a:innerShdw blurRad="76200" dist="38100" dir="13500000">
              <a:srgbClr val="FFFFFF">
                <a:alpha val="75000"/>
              </a:srgbClr>
            </a:innerShdw>
          </a:effectLst>
          <a:scene3d>
            <a:camera prst="perspectiveFront" fov="2400000"/>
            <a:lightRig rig="twoPt" dir="tl"/>
          </a:scene3d>
          <a:sp3d>
            <a:bevelT w="25400" h="12700" prst="angle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250000"/>
              </a:schemeClr>
              <a:schemeClr val="phClr">
                <a:tint val="50000"/>
                <a:satMod val="200000"/>
              </a:schemeClr>
            </a:duotone>
          </a:blip>
          <a:stretch/>
        </a:blipFill>
        <a:blipFill rotWithShape="1">
          <a:blip xmlns:r="http://schemas.openxmlformats.org/officeDocument/2006/relationships" r:embed="rId3">
            <a:duotone>
              <a:schemeClr val="phClr">
                <a:shade val="90000"/>
                <a:hueMod val="90000"/>
                <a:satMod val="150000"/>
                <a:lumMod val="90000"/>
              </a:schemeClr>
              <a:schemeClr val="phClr">
                <a:tint val="70000"/>
                <a:shade val="80000"/>
                <a:satMod val="3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Leather Theme.thmx</Template>
  <TotalTime>158</TotalTime>
  <Words>360</Words>
  <Application>Microsoft Macintosh PowerPoint</Application>
  <PresentationFormat>On-screen Show (4:3)</PresentationFormat>
  <Paragraphs>46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Leather Theme</vt:lpstr>
      <vt:lpstr>WWII: Pacific Theatre</vt:lpstr>
      <vt:lpstr>Outbreak of WWII</vt:lpstr>
      <vt:lpstr>1941</vt:lpstr>
      <vt:lpstr>1942</vt:lpstr>
      <vt:lpstr>Battle of Midway</vt:lpstr>
      <vt:lpstr>1943</vt:lpstr>
      <vt:lpstr>1944</vt:lpstr>
      <vt:lpstr>Battle of Iwo Jima</vt:lpstr>
      <vt:lpstr>Battle of Okinawa</vt:lpstr>
      <vt:lpstr>1945: End of WWII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WWII: Pacific Theatre</dc:title>
  <dc:creator>Matthew Baker</dc:creator>
  <cp:lastModifiedBy>Nathan Fleenor</cp:lastModifiedBy>
  <cp:revision>15</cp:revision>
  <dcterms:created xsi:type="dcterms:W3CDTF">2015-03-14T13:50:12Z</dcterms:created>
  <dcterms:modified xsi:type="dcterms:W3CDTF">2015-03-31T17:52:24Z</dcterms:modified>
</cp:coreProperties>
</file>