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3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235046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Causes of World War II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99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9335"/>
            <a:ext cx="8147051" cy="770201"/>
          </a:xfrm>
        </p:spPr>
        <p:txBody>
          <a:bodyPr/>
          <a:lstStyle/>
          <a:p>
            <a:r>
              <a:rPr lang="en-US" u="sng" dirty="0" smtClean="0"/>
              <a:t>Cause #1: Outcome of WWI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7" y="1146674"/>
            <a:ext cx="8731672" cy="54334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Treaty of Versailles forced </a:t>
            </a:r>
            <a:r>
              <a:rPr lang="en-US" sz="2800" dirty="0"/>
              <a:t>Germany to…</a:t>
            </a:r>
          </a:p>
          <a:p>
            <a:pPr lvl="2"/>
            <a:r>
              <a:rPr lang="en-US" sz="2800" dirty="0"/>
              <a:t>Accept full blame for the war</a:t>
            </a:r>
          </a:p>
          <a:p>
            <a:pPr lvl="2"/>
            <a:r>
              <a:rPr lang="en-US" sz="2800" dirty="0" smtClean="0"/>
              <a:t>Pay </a:t>
            </a:r>
            <a:r>
              <a:rPr lang="en-US" sz="2800" dirty="0"/>
              <a:t>$422 billion</a:t>
            </a:r>
          </a:p>
          <a:p>
            <a:pPr lvl="2"/>
            <a:r>
              <a:rPr lang="en-US" sz="2800" dirty="0"/>
              <a:t>D</a:t>
            </a:r>
            <a:r>
              <a:rPr lang="en-US" sz="2800" dirty="0" smtClean="0"/>
              <a:t>isarm </a:t>
            </a:r>
            <a:r>
              <a:rPr lang="en-US" sz="2800" dirty="0"/>
              <a:t>its military</a:t>
            </a:r>
          </a:p>
          <a:p>
            <a:pPr lvl="2"/>
            <a:r>
              <a:rPr lang="en-US" sz="2800" dirty="0"/>
              <a:t>Give up substantial amounts of land</a:t>
            </a:r>
          </a:p>
          <a:p>
            <a:pPr lvl="2"/>
            <a:r>
              <a:rPr lang="en-US" sz="2800" dirty="0"/>
              <a:t>Replace imperial </a:t>
            </a:r>
            <a:r>
              <a:rPr lang="en-US" sz="2800" dirty="0" smtClean="0"/>
              <a:t>government </a:t>
            </a:r>
            <a:r>
              <a:rPr lang="en-US" sz="2800" dirty="0"/>
              <a:t>with Weimar </a:t>
            </a:r>
            <a:r>
              <a:rPr lang="en-US" sz="2800" dirty="0" smtClean="0"/>
              <a:t>Republic</a:t>
            </a:r>
          </a:p>
          <a:p>
            <a:r>
              <a:rPr lang="en-US" sz="2800" dirty="0" smtClean="0"/>
              <a:t>Treaty frustrates Germans and leads to the rise of the Nazi Party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9335"/>
            <a:ext cx="8147051" cy="770201"/>
          </a:xfrm>
        </p:spPr>
        <p:txBody>
          <a:bodyPr/>
          <a:lstStyle/>
          <a:p>
            <a:r>
              <a:rPr lang="en-US" u="sng" dirty="0" smtClean="0"/>
              <a:t>Cause #2: Global Depression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1929 through the 1930s</a:t>
            </a:r>
          </a:p>
          <a:p>
            <a:r>
              <a:rPr lang="en-US" sz="2800" dirty="0" smtClean="0"/>
              <a:t>Caused in large part by America’s Great Depression</a:t>
            </a:r>
          </a:p>
          <a:p>
            <a:r>
              <a:rPr lang="en-US" sz="2800" dirty="0" smtClean="0"/>
              <a:t>Germany hit especially hard by the depression.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34" y="3139763"/>
            <a:ext cx="5633692" cy="37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Cause #3: German Hyperinflation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Inflation definition: general level of prices for goods and services is rising, and purchasing power is falling.</a:t>
            </a:r>
          </a:p>
          <a:p>
            <a:pPr lvl="1"/>
            <a:r>
              <a:rPr lang="en-US" sz="2800" dirty="0" smtClean="0"/>
              <a:t>Hyperinflation: extreme inflation</a:t>
            </a:r>
          </a:p>
          <a:p>
            <a:r>
              <a:rPr lang="en-US" sz="2800" dirty="0" smtClean="0"/>
              <a:t>$1.00 = 4,210,500,000,000 German marks.</a:t>
            </a:r>
          </a:p>
          <a:p>
            <a:r>
              <a:rPr lang="en-US" sz="2800" dirty="0" smtClean="0"/>
              <a:t>Desperate times call for desperate measures.</a:t>
            </a:r>
          </a:p>
          <a:p>
            <a:pPr lvl="1"/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9" y="4039824"/>
            <a:ext cx="2304751" cy="281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9824"/>
            <a:ext cx="2290184" cy="281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184" y="4039824"/>
            <a:ext cx="4584700" cy="28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Cause #4: Fascism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 governmental system led by a dictator who has complete power, suppresses opposition, controls all industry, and emphasizes aggressive nationalism.</a:t>
            </a:r>
          </a:p>
          <a:p>
            <a:r>
              <a:rPr lang="en-US" sz="2800" dirty="0" smtClean="0"/>
              <a:t>Strongly devoted citizens are more likely to follow the will of their leader.</a:t>
            </a:r>
          </a:p>
          <a:p>
            <a:r>
              <a:rPr lang="en-US" sz="2800" dirty="0" smtClean="0"/>
              <a:t>Fascist dictators rise to power in Germany and Italy.</a:t>
            </a:r>
          </a:p>
          <a:p>
            <a:r>
              <a:rPr lang="en-US" sz="2800" dirty="0" smtClean="0"/>
              <a:t>Mobilize their people towards war.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95" y="4392648"/>
            <a:ext cx="3375805" cy="24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Cause #5: Totalitarianism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political system in which the state holds total authority over the society and seeks to control all aspects of public and private life.</a:t>
            </a:r>
          </a:p>
          <a:p>
            <a:r>
              <a:rPr lang="en-US" sz="2800" dirty="0" smtClean="0"/>
              <a:t>Led by an authoritarian who maintains strict control over their country.</a:t>
            </a:r>
          </a:p>
          <a:p>
            <a:r>
              <a:rPr lang="en-US" sz="2800" dirty="0" smtClean="0"/>
              <a:t>Example: Nazi Germany, Fascist Italy, Communist USSR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78" y="4443686"/>
            <a:ext cx="3373792" cy="24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Lead up to War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7073537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1933: Hitler appointed chancellor of Germany</a:t>
            </a:r>
          </a:p>
          <a:p>
            <a:r>
              <a:rPr lang="en-US" sz="2800" dirty="0" smtClean="0"/>
              <a:t>1937-1939: Appeasement</a:t>
            </a:r>
          </a:p>
          <a:p>
            <a:pPr lvl="1"/>
            <a:r>
              <a:rPr lang="en-US" sz="2800" dirty="0" smtClean="0"/>
              <a:t>Western Europe’s policy to give Hitler  what he wanted so as to avoid war</a:t>
            </a:r>
          </a:p>
          <a:p>
            <a:r>
              <a:rPr lang="en-US" sz="2800" dirty="0" smtClean="0"/>
              <a:t>1939: Germany invades Poland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110" y="0"/>
            <a:ext cx="2270276" cy="322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38" y="3823827"/>
            <a:ext cx="3616147" cy="3034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7016"/>
            <a:ext cx="3651426" cy="22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0"/>
            <a:ext cx="8855150" cy="770201"/>
          </a:xfrm>
        </p:spPr>
        <p:txBody>
          <a:bodyPr/>
          <a:lstStyle/>
          <a:p>
            <a:r>
              <a:rPr lang="en-US" u="sng" dirty="0" smtClean="0"/>
              <a:t>World War II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770202"/>
            <a:ext cx="8855150" cy="535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1939-1945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600" dirty="0" smtClean="0"/>
          </a:p>
          <a:p>
            <a:endParaRPr lang="en-US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38784"/>
              </p:ext>
            </p:extLst>
          </p:nvPr>
        </p:nvGraphicFramePr>
        <p:xfrm>
          <a:off x="123476" y="1308794"/>
          <a:ext cx="8855150" cy="17068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2422"/>
                <a:gridCol w="4762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Axis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Allies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Germany</a:t>
                      </a:r>
                      <a:r>
                        <a:rPr lang="en-US" sz="2400" baseline="0" dirty="0" smtClean="0"/>
                        <a:t> – Adolf Hitler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Italy – Benito Mussolini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Japan – Emperor Hirohito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United States – Franklin</a:t>
                      </a:r>
                      <a:r>
                        <a:rPr lang="en-US" sz="2400" baseline="0" dirty="0" smtClean="0"/>
                        <a:t> D. Roosevelt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Great Britain – Winston Churchill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Soviet Union – Joseph Stalin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45" y="3140126"/>
            <a:ext cx="4957165" cy="37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173</TotalTime>
  <Words>312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Leather Theme</vt:lpstr>
      <vt:lpstr>Causes of World War II</vt:lpstr>
      <vt:lpstr>Cause #1: Outcome of WWI</vt:lpstr>
      <vt:lpstr>Cause #2: Global Depression</vt:lpstr>
      <vt:lpstr>Cause #3: German Hyperinflation</vt:lpstr>
      <vt:lpstr>Cause #4: Fascism</vt:lpstr>
      <vt:lpstr>Cause #5: Totalitarianism</vt:lpstr>
      <vt:lpstr>Lead up to War</vt:lpstr>
      <vt:lpstr>World War 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World War II</dc:title>
  <dc:creator>Matthew Baker</dc:creator>
  <cp:lastModifiedBy>Nathan Fleenor</cp:lastModifiedBy>
  <cp:revision>15</cp:revision>
  <dcterms:created xsi:type="dcterms:W3CDTF">2015-03-05T20:47:18Z</dcterms:created>
  <dcterms:modified xsi:type="dcterms:W3CDTF">2015-03-31T17:48:59Z</dcterms:modified>
</cp:coreProperties>
</file>