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9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57F41BE-49F3-477B-9A94-0E465AF5DC8A}" type="datetimeFigureOut">
              <a:rPr lang="en-US" smtClean="0"/>
              <a:t>11/17/2011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50EAFB0-DF16-4AE0-A1AC-98ABEC45667C}"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7F41BE-49F3-477B-9A94-0E465AF5DC8A}" type="datetimeFigureOut">
              <a:rPr lang="en-US" smtClean="0"/>
              <a:t>11/17/2011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EAFB0-DF16-4AE0-A1AC-98ABEC45667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7F41BE-49F3-477B-9A94-0E465AF5DC8A}" type="datetimeFigureOut">
              <a:rPr lang="en-US" smtClean="0"/>
              <a:t>11/17/2011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EAFB0-DF16-4AE0-A1AC-98ABEC45667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57F41BE-49F3-477B-9A94-0E465AF5DC8A}" type="datetimeFigureOut">
              <a:rPr lang="en-US" smtClean="0"/>
              <a:t>11/17/2011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EAFB0-DF16-4AE0-A1AC-98ABEC45667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57F41BE-49F3-477B-9A94-0E465AF5DC8A}" type="datetimeFigureOut">
              <a:rPr lang="en-US" smtClean="0"/>
              <a:t>11/17/2011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50EAFB0-DF16-4AE0-A1AC-98ABEC45667C}"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7F41BE-49F3-477B-9A94-0E465AF5DC8A}" type="datetimeFigureOut">
              <a:rPr lang="en-US" smtClean="0"/>
              <a:t>11/17/2011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0EAFB0-DF16-4AE0-A1AC-98ABEC45667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57F41BE-49F3-477B-9A94-0E465AF5DC8A}" type="datetimeFigureOut">
              <a:rPr lang="en-US" smtClean="0"/>
              <a:t>11/17/2011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50EAFB0-DF16-4AE0-A1AC-98ABEC45667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57F41BE-49F3-477B-9A94-0E465AF5DC8A}" type="datetimeFigureOut">
              <a:rPr lang="en-US" smtClean="0"/>
              <a:t>11/17/2011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50EAFB0-DF16-4AE0-A1AC-98ABEC45667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57F41BE-49F3-477B-9A94-0E465AF5DC8A}" type="datetimeFigureOut">
              <a:rPr lang="en-US" smtClean="0"/>
              <a:t>11/17/2011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50EAFB0-DF16-4AE0-A1AC-98ABEC45667C}"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57F41BE-49F3-477B-9A94-0E465AF5DC8A}" type="datetimeFigureOut">
              <a:rPr lang="en-US" smtClean="0"/>
              <a:t>11/17/2011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0EAFB0-DF16-4AE0-A1AC-98ABEC45667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57F41BE-49F3-477B-9A94-0E465AF5DC8A}" type="datetimeFigureOut">
              <a:rPr lang="en-US" smtClean="0"/>
              <a:t>11/17/2011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50EAFB0-DF16-4AE0-A1AC-98ABEC45667C}"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57F41BE-49F3-477B-9A94-0E465AF5DC8A}" type="datetimeFigureOut">
              <a:rPr lang="en-US" smtClean="0"/>
              <a:t>11/17/2011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50EAFB0-DF16-4AE0-A1AC-98ABEC45667C}"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324600"/>
          </a:xfrm>
        </p:spPr>
        <p:txBody>
          <a:bodyPr>
            <a:normAutofit/>
          </a:bodyPr>
          <a:lstStyle/>
          <a:p>
            <a:r>
              <a:rPr lang="en-US" dirty="0" smtClean="0"/>
              <a:t>1. Why did N. Vietnam keep POW’s?  Why did the punishment get better and eventually were released?</a:t>
            </a:r>
            <a:br>
              <a:rPr lang="en-US" dirty="0" smtClean="0"/>
            </a:br>
            <a:r>
              <a:rPr lang="en-US" dirty="0" smtClean="0"/>
              <a:t>2. How did the POW’s survive?  What difficulties did they face?  How did they occupy their time?</a:t>
            </a:r>
            <a:br>
              <a:rPr lang="en-US" dirty="0" smtClean="0"/>
            </a:br>
            <a:r>
              <a:rPr lang="en-US" dirty="0" smtClean="0"/>
              <a:t>3.  What is the significance of this film?</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TotalTime>
  <Words>21</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Solstice</vt:lpstr>
      <vt:lpstr>1. Why did N. Vietnam keep POW’s?  Why did the punishment get better and eventually were released? 2. How did the POW’s survive?  What difficulties did they face?  How did they occupy their time? 3.  What is the significance of this film?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Why did N. Vietnam keep POW’s?  Why did the punishment get better and eventually were released? 2. How did the POW’s survive?  What difficulties did they face?  How did they occupy their time? 3.  What is the significance of this film?</dc:title>
  <dc:creator>nathan.fleenor</dc:creator>
  <cp:lastModifiedBy>nathan.fleenor</cp:lastModifiedBy>
  <cp:revision>2</cp:revision>
  <dcterms:created xsi:type="dcterms:W3CDTF">2011-11-17T15:05:09Z</dcterms:created>
  <dcterms:modified xsi:type="dcterms:W3CDTF">2011-11-17T15:16:54Z</dcterms:modified>
</cp:coreProperties>
</file>