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25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8/15/13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8/15/13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8/15/13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8/15/13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8/15/13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8/15/13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8/15/13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8/15/13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8/15/13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8/15/13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8/15/13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8/15/13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World Religions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Islam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25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2909"/>
            <a:ext cx="7315200" cy="226590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I</a:t>
            </a:r>
            <a:r>
              <a:rPr lang="en-US" sz="2800" dirty="0">
                <a:solidFill>
                  <a:schemeClr val="tx1"/>
                </a:solidFill>
              </a:rPr>
              <a:t> identify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D</a:t>
            </a:r>
            <a:r>
              <a:rPr lang="en-US" sz="2800" dirty="0">
                <a:solidFill>
                  <a:schemeClr val="tx1"/>
                </a:solidFill>
              </a:rPr>
              <a:t> Define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E</a:t>
            </a:r>
            <a:r>
              <a:rPr lang="en-US" sz="2800" dirty="0">
                <a:solidFill>
                  <a:schemeClr val="tx1"/>
                </a:solidFill>
              </a:rPr>
              <a:t> Explain (Own Words)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A</a:t>
            </a:r>
            <a:r>
              <a:rPr lang="en-US" sz="2800" dirty="0">
                <a:solidFill>
                  <a:schemeClr val="tx1"/>
                </a:solidFill>
              </a:rPr>
              <a:t> Apply (Example in sentence form)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98812"/>
            <a:ext cx="7315200" cy="39391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Monday – Fasting</a:t>
            </a:r>
          </a:p>
          <a:p>
            <a:r>
              <a:rPr lang="en-US" sz="3200" dirty="0" smtClean="0"/>
              <a:t>Tuesday – Allah</a:t>
            </a:r>
          </a:p>
          <a:p>
            <a:r>
              <a:rPr lang="en-US" sz="3200" dirty="0" smtClean="0"/>
              <a:t>Wednesday – Koran</a:t>
            </a:r>
          </a:p>
          <a:p>
            <a:r>
              <a:rPr lang="en-US" sz="3200" dirty="0" smtClean="0"/>
              <a:t>Thursday – Mecca</a:t>
            </a:r>
          </a:p>
          <a:p>
            <a:r>
              <a:rPr lang="en-US" sz="3200" dirty="0" smtClean="0"/>
              <a:t>Friday – Pilgrimage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7036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800" dirty="0" smtClean="0"/>
              <a:t>Buddhism and Christianity 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75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4049"/>
            <a:ext cx="7315200" cy="229476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I</a:t>
            </a:r>
            <a:r>
              <a:rPr lang="en-US" sz="2800" dirty="0">
                <a:solidFill>
                  <a:schemeClr val="tx1"/>
                </a:solidFill>
              </a:rPr>
              <a:t> identify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D</a:t>
            </a:r>
            <a:r>
              <a:rPr lang="en-US" sz="2800" dirty="0">
                <a:solidFill>
                  <a:schemeClr val="tx1"/>
                </a:solidFill>
              </a:rPr>
              <a:t> Define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E</a:t>
            </a:r>
            <a:r>
              <a:rPr lang="en-US" sz="2800" dirty="0">
                <a:solidFill>
                  <a:schemeClr val="tx1"/>
                </a:solidFill>
              </a:rPr>
              <a:t> Explain (Own Words)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A</a:t>
            </a:r>
            <a:r>
              <a:rPr lang="en-US" sz="2800" dirty="0">
                <a:solidFill>
                  <a:schemeClr val="tx1"/>
                </a:solidFill>
              </a:rPr>
              <a:t> Apply (Example in sentence form)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69833"/>
            <a:ext cx="7315200" cy="388253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Monday – Buddha</a:t>
            </a:r>
          </a:p>
          <a:p>
            <a:r>
              <a:rPr lang="en-US" sz="3200" dirty="0" smtClean="0"/>
              <a:t>Tuesday – Karma</a:t>
            </a:r>
          </a:p>
          <a:p>
            <a:r>
              <a:rPr lang="en-US" sz="3200" dirty="0" smtClean="0"/>
              <a:t>Wednesday – Bible</a:t>
            </a:r>
          </a:p>
          <a:p>
            <a:r>
              <a:rPr lang="en-US" sz="3200" dirty="0" smtClean="0"/>
              <a:t>Thursday – Baptism</a:t>
            </a:r>
          </a:p>
          <a:p>
            <a:r>
              <a:rPr lang="en-US" sz="3200" dirty="0" smtClean="0"/>
              <a:t>Friday - Torah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3288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5</TotalTime>
  <Words>40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Perspective</vt:lpstr>
      <vt:lpstr>World Religions</vt:lpstr>
      <vt:lpstr>Islam</vt:lpstr>
      <vt:lpstr>I identify  D Define  E Explain (Own Words) A Apply (Example in sentence form) </vt:lpstr>
      <vt:lpstr>Buddhism and Christianity </vt:lpstr>
      <vt:lpstr>I identify  D Define  E Explain (Own Words) A Apply (Example in sentence form) </vt:lpstr>
    </vt:vector>
  </TitlesOfParts>
  <Company>EVSC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Religions</dc:title>
  <dc:creator>Nathan Fleenor</dc:creator>
  <cp:lastModifiedBy>Nathan Fleenor</cp:lastModifiedBy>
  <cp:revision>1</cp:revision>
  <dcterms:created xsi:type="dcterms:W3CDTF">2013-08-15T16:31:27Z</dcterms:created>
  <dcterms:modified xsi:type="dcterms:W3CDTF">2013-08-15T16:36:50Z</dcterms:modified>
</cp:coreProperties>
</file>