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4B70D7F-8CD8-E540-BB07-A6A730619BD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9E2BFD5-B864-CB48-BCF3-A05927BDC3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805" y="0"/>
            <a:ext cx="6629400" cy="3080984"/>
          </a:xfrm>
        </p:spPr>
        <p:txBody>
          <a:bodyPr>
            <a:normAutofit/>
          </a:bodyPr>
          <a:lstStyle/>
          <a:p>
            <a:r>
              <a:rPr lang="en-US" sz="7200" dirty="0" smtClean="0"/>
              <a:t>Middle Ages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397250"/>
            <a:ext cx="6553200" cy="17081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identify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Define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Apply (Example in sentence form)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1786"/>
            <a:ext cx="7583488" cy="2036765"/>
          </a:xfrm>
        </p:spPr>
        <p:txBody>
          <a:bodyPr/>
          <a:lstStyle/>
          <a:p>
            <a:r>
              <a:rPr lang="en-US" sz="2800" b="1" dirty="0"/>
              <a:t>I</a:t>
            </a:r>
            <a:r>
              <a:rPr lang="en-US" sz="2800" dirty="0"/>
              <a:t> identify</a:t>
            </a:r>
            <a:br>
              <a:rPr lang="en-US" sz="2800" dirty="0"/>
            </a:br>
            <a:r>
              <a:rPr lang="en-US" sz="2800" b="1" dirty="0"/>
              <a:t>D</a:t>
            </a:r>
            <a:r>
              <a:rPr lang="en-US" sz="2800" dirty="0"/>
              <a:t> Define </a:t>
            </a:r>
            <a:br>
              <a:rPr lang="en-US" sz="2800" dirty="0"/>
            </a:br>
            <a:r>
              <a:rPr lang="en-US" sz="2800" b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Apply (Example in sentence form)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099518"/>
            <a:ext cx="7583488" cy="402664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Monday – Medieval</a:t>
            </a:r>
          </a:p>
          <a:p>
            <a:r>
              <a:rPr lang="en-US" sz="3200" dirty="0" smtClean="0"/>
              <a:t>Tuesday – Feudalism</a:t>
            </a:r>
          </a:p>
          <a:p>
            <a:r>
              <a:rPr lang="en-US" sz="3200" dirty="0" smtClean="0"/>
              <a:t>Wednesday – Knights</a:t>
            </a:r>
          </a:p>
          <a:p>
            <a:r>
              <a:rPr lang="en-US" sz="3200" dirty="0" smtClean="0"/>
              <a:t>Thursday – Fief</a:t>
            </a:r>
          </a:p>
          <a:p>
            <a:r>
              <a:rPr lang="en-US" sz="3200" dirty="0" smtClean="0"/>
              <a:t>Friday – Vassal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074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65782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I</a:t>
            </a:r>
            <a:r>
              <a:rPr lang="en-US" sz="2800" dirty="0"/>
              <a:t> identify</a:t>
            </a:r>
            <a:br>
              <a:rPr lang="en-US" sz="2800" dirty="0"/>
            </a:br>
            <a:r>
              <a:rPr lang="en-US" sz="2800" b="1" dirty="0"/>
              <a:t>D</a:t>
            </a:r>
            <a:r>
              <a:rPr lang="en-US" sz="2800" dirty="0"/>
              <a:t> Define </a:t>
            </a:r>
            <a:br>
              <a:rPr lang="en-US" sz="2800" dirty="0"/>
            </a:br>
            <a:r>
              <a:rPr lang="en-US" sz="2800" b="1" dirty="0"/>
              <a:t>A</a:t>
            </a:r>
            <a:r>
              <a:rPr lang="en-US" sz="2800" dirty="0"/>
              <a:t> Apply (Example in sentence form)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Monday </a:t>
            </a:r>
            <a:r>
              <a:rPr lang="en-US" sz="3200" dirty="0" smtClean="0"/>
              <a:t>– Page (Knights)</a:t>
            </a:r>
            <a:endParaRPr lang="en-US" sz="3200" dirty="0" smtClean="0"/>
          </a:p>
          <a:p>
            <a:r>
              <a:rPr lang="en-US" sz="3200" dirty="0" smtClean="0"/>
              <a:t>Tuesday </a:t>
            </a:r>
            <a:r>
              <a:rPr lang="en-US" sz="3200" dirty="0"/>
              <a:t>– </a:t>
            </a:r>
            <a:r>
              <a:rPr lang="en-US" sz="3200" dirty="0" smtClean="0"/>
              <a:t> </a:t>
            </a:r>
            <a:r>
              <a:rPr lang="en-US" sz="3200" dirty="0" smtClean="0"/>
              <a:t>Squire (Knights)</a:t>
            </a:r>
            <a:endParaRPr lang="en-US" sz="3200" dirty="0"/>
          </a:p>
          <a:p>
            <a:r>
              <a:rPr lang="en-US" sz="3200" dirty="0"/>
              <a:t>Wednesday – </a:t>
            </a:r>
            <a:r>
              <a:rPr lang="en-US" sz="3200" dirty="0" smtClean="0"/>
              <a:t>Crusades</a:t>
            </a:r>
            <a:endParaRPr lang="en-US" sz="3200" dirty="0"/>
          </a:p>
          <a:p>
            <a:r>
              <a:rPr lang="en-US" sz="3200" dirty="0"/>
              <a:t>Thursday – </a:t>
            </a:r>
            <a:r>
              <a:rPr lang="en-US" sz="3200" dirty="0" smtClean="0"/>
              <a:t>Jerusalem</a:t>
            </a:r>
            <a:endParaRPr lang="en-US" sz="3200" dirty="0"/>
          </a:p>
          <a:p>
            <a:r>
              <a:rPr lang="en-US" sz="3200" dirty="0" smtClean="0"/>
              <a:t>Friday </a:t>
            </a:r>
            <a:r>
              <a:rPr lang="en-US" sz="3200" dirty="0" smtClean="0"/>
              <a:t>– Holy War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693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24</TotalTime>
  <Words>55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Perspective</vt:lpstr>
      <vt:lpstr>Middle Ages</vt:lpstr>
      <vt:lpstr>I identify D Define  A Apply (Example in sentence form) </vt:lpstr>
      <vt:lpstr>I identify D Define  A Apply (Example in sentence form) </vt:lpstr>
    </vt:vector>
  </TitlesOfParts>
  <Company>EVSC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Greece</dc:title>
  <dc:creator>Nathan Fleenor</dc:creator>
  <cp:lastModifiedBy>Fleenor, Nathan</cp:lastModifiedBy>
  <cp:revision>9</cp:revision>
  <dcterms:created xsi:type="dcterms:W3CDTF">2013-09-27T12:47:31Z</dcterms:created>
  <dcterms:modified xsi:type="dcterms:W3CDTF">2013-11-07T16:07:31Z</dcterms:modified>
</cp:coreProperties>
</file>