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31FF089-207C-6043-8644-D8129AE7F707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7F32227-6190-5841-9D46-639A6F71EF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916" y="318147"/>
            <a:ext cx="7772400" cy="1470025"/>
          </a:xfrm>
        </p:spPr>
        <p:txBody>
          <a:bodyPr/>
          <a:lstStyle/>
          <a:p>
            <a:r>
              <a:rPr lang="en-US" dirty="0" smtClean="0"/>
              <a:t>Cuban Missile Crisis</a:t>
            </a:r>
            <a:br>
              <a:rPr lang="en-US" dirty="0" smtClean="0"/>
            </a:br>
            <a:r>
              <a:rPr lang="en-US" dirty="0" smtClean="0"/>
              <a:t>Historical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273" y="2133599"/>
            <a:ext cx="6400800" cy="3380681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1. To what extent did the Cold War change as a result of the Cuban Missile Crisis?  What is important about this event?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3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</TotalTime>
  <Words>29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Cuban Missile Crisis Historical Investigation</vt:lpstr>
    </vt:vector>
  </TitlesOfParts>
  <Company>EVSC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Cuban Missile Crisis Historical Investigation</dc:title>
  <dc:creator>Nathan Fleenor</dc:creator>
  <cp:lastModifiedBy>Nathan Fleenor</cp:lastModifiedBy>
  <cp:revision>1</cp:revision>
  <dcterms:created xsi:type="dcterms:W3CDTF">2015-04-20T13:13:15Z</dcterms:created>
  <dcterms:modified xsi:type="dcterms:W3CDTF">2015-04-20T13:16:52Z</dcterms:modified>
</cp:coreProperties>
</file>