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ED3DEDA-94F1-2043-AA3B-615D011B567F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D3DEDA-94F1-2043-AA3B-615D011B567F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078558"/>
            <a:ext cx="8147304" cy="134416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Intro to the Cold War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230" y="2740638"/>
            <a:ext cx="3075461" cy="387315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337089" y="2874095"/>
            <a:ext cx="3434377" cy="141003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Dude…</a:t>
            </a:r>
            <a:r>
              <a:rPr lang="en-US" sz="2800" dirty="0"/>
              <a:t> </a:t>
            </a:r>
            <a:r>
              <a:rPr lang="en-US" sz="2800" dirty="0" smtClean="0"/>
              <a:t>its cold.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996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20133"/>
            <a:ext cx="8147051" cy="970679"/>
          </a:xfrm>
        </p:spPr>
        <p:txBody>
          <a:bodyPr/>
          <a:lstStyle/>
          <a:p>
            <a:r>
              <a:rPr lang="en-US" b="1" u="sng" dirty="0" smtClean="0"/>
              <a:t>Communism vs. Capitalism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2" y="1190812"/>
            <a:ext cx="8974668" cy="51477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Communism</a:t>
            </a:r>
          </a:p>
          <a:p>
            <a:pPr lvl="1"/>
            <a:r>
              <a:rPr lang="en-US" sz="2800" dirty="0" smtClean="0"/>
              <a:t>Government controlled all property/economic activity</a:t>
            </a:r>
          </a:p>
          <a:p>
            <a:pPr lvl="1"/>
            <a:r>
              <a:rPr lang="en-US" sz="2800" dirty="0" smtClean="0"/>
              <a:t>Only one political party – Communist</a:t>
            </a:r>
            <a:endParaRPr lang="en-US" sz="2800" dirty="0"/>
          </a:p>
          <a:p>
            <a:r>
              <a:rPr lang="en-US" sz="2800" dirty="0" smtClean="0"/>
              <a:t>Capitalism</a:t>
            </a:r>
          </a:p>
          <a:p>
            <a:pPr lvl="1"/>
            <a:r>
              <a:rPr lang="en-US" sz="2800" dirty="0" smtClean="0"/>
              <a:t>Citizens control property/economic activity</a:t>
            </a:r>
          </a:p>
          <a:p>
            <a:pPr lvl="1"/>
            <a:r>
              <a:rPr lang="en-US" sz="2800" dirty="0" smtClean="0"/>
              <a:t>Citizens elect officials from competing parties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865" y="4470400"/>
            <a:ext cx="2643099" cy="2387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964" y="5046134"/>
            <a:ext cx="3165036" cy="1811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046134"/>
            <a:ext cx="3335865" cy="18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2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0"/>
            <a:ext cx="8839200" cy="970679"/>
          </a:xfrm>
        </p:spPr>
        <p:txBody>
          <a:bodyPr/>
          <a:lstStyle/>
          <a:p>
            <a:r>
              <a:rPr lang="en-US" sz="4000" b="1" u="sng" dirty="0" smtClean="0"/>
              <a:t>Stalin and Communists are not Happy!</a:t>
            </a:r>
            <a:endParaRPr lang="en-US" sz="40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45" y="2150533"/>
            <a:ext cx="5145043" cy="4707467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453467" y="970679"/>
            <a:ext cx="4555066" cy="241598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Why didn’t the U.S. attack Germany sooner?!?!?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 U.S. had an atomic bomb?!?!?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82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20133"/>
            <a:ext cx="8147051" cy="970679"/>
          </a:xfrm>
        </p:spPr>
        <p:txBody>
          <a:bodyPr/>
          <a:lstStyle/>
          <a:p>
            <a:r>
              <a:rPr lang="en-US" b="1" u="sng" dirty="0" smtClean="0"/>
              <a:t>Potsdam Conference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2" y="1190812"/>
            <a:ext cx="8822268" cy="51477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Conference to decide the fate of Germany after WWII</a:t>
            </a:r>
          </a:p>
          <a:p>
            <a:r>
              <a:rPr lang="en-US" sz="2800" dirty="0" smtClean="0"/>
              <a:t>Allied victors come to a ruling:</a:t>
            </a:r>
          </a:p>
          <a:p>
            <a:pPr lvl="1"/>
            <a:r>
              <a:rPr lang="en-US" sz="2600" dirty="0" smtClean="0"/>
              <a:t>Germany must demilitarize</a:t>
            </a:r>
            <a:r>
              <a:rPr lang="en-US" sz="2600" dirty="0"/>
              <a:t> </a:t>
            </a:r>
            <a:r>
              <a:rPr lang="en-US" sz="2600" dirty="0" smtClean="0"/>
              <a:t>and separate into 4 zones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4555231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232" y="3200400"/>
            <a:ext cx="458876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9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66594"/>
            <a:ext cx="8147051" cy="682812"/>
          </a:xfrm>
        </p:spPr>
        <p:txBody>
          <a:bodyPr/>
          <a:lstStyle/>
          <a:p>
            <a:r>
              <a:rPr lang="en-US" b="1" u="sng" dirty="0" smtClean="0"/>
              <a:t>Containment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2" y="849406"/>
            <a:ext cx="8754535" cy="58731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Eastern Europe = Communist</a:t>
            </a:r>
          </a:p>
          <a:p>
            <a:r>
              <a:rPr lang="en-US" sz="2800" dirty="0" smtClean="0"/>
              <a:t>Western Europe = Democratic</a:t>
            </a:r>
          </a:p>
          <a:p>
            <a:r>
              <a:rPr lang="en-US" sz="2800" dirty="0" smtClean="0"/>
              <a:t>Democratic powers race to prevent the spread of Communism</a:t>
            </a:r>
          </a:p>
          <a:p>
            <a:r>
              <a:rPr lang="en-US" sz="2800" dirty="0" smtClean="0"/>
              <a:t>Winston Churchill</a:t>
            </a:r>
          </a:p>
          <a:p>
            <a:pPr lvl="1"/>
            <a:r>
              <a:rPr lang="en-US" sz="2800" dirty="0" smtClean="0"/>
              <a:t>“Iron Curtain” between East &amp; West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3" y="4457171"/>
            <a:ext cx="3302000" cy="24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7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20133"/>
            <a:ext cx="8147051" cy="970679"/>
          </a:xfrm>
        </p:spPr>
        <p:txBody>
          <a:bodyPr/>
          <a:lstStyle/>
          <a:p>
            <a:r>
              <a:rPr lang="en-US" b="1" u="sng" dirty="0" smtClean="0"/>
              <a:t>Truman Doctrine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2" y="1190812"/>
            <a:ext cx="8974668" cy="51477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U.S. policy designed to prevent the spread of Communism</a:t>
            </a:r>
            <a:endParaRPr lang="en-US" sz="2800" dirty="0"/>
          </a:p>
          <a:p>
            <a:r>
              <a:rPr lang="en-US" sz="2800" dirty="0" smtClean="0"/>
              <a:t>U.S. would support any country resisting Communism</a:t>
            </a:r>
          </a:p>
          <a:p>
            <a:pPr lvl="1"/>
            <a:r>
              <a:rPr lang="en-US" sz="2800" dirty="0" smtClean="0"/>
              <a:t>Congress gave $40 million to help Greece and Turkey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735" y="3779577"/>
            <a:ext cx="3118065" cy="3108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3779576"/>
            <a:ext cx="2997199" cy="3078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59200"/>
            <a:ext cx="3028735" cy="312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6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20133"/>
            <a:ext cx="8147051" cy="970679"/>
          </a:xfrm>
        </p:spPr>
        <p:txBody>
          <a:bodyPr/>
          <a:lstStyle/>
          <a:p>
            <a:r>
              <a:rPr lang="en-US" b="1" u="sng" dirty="0" smtClean="0"/>
              <a:t>NATO and the Warsaw Pact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2" y="1354667"/>
            <a:ext cx="8974668" cy="49838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two sides form opposing alliances:</a:t>
            </a:r>
          </a:p>
          <a:p>
            <a:pPr lvl="1"/>
            <a:r>
              <a:rPr lang="en-US" sz="2800" dirty="0" smtClean="0"/>
              <a:t>NATO: alliance group formed to counter Soviet expansion by fighting to contain communism</a:t>
            </a:r>
          </a:p>
          <a:p>
            <a:pPr lvl="1"/>
            <a:r>
              <a:rPr lang="en-US" sz="2800" dirty="0" smtClean="0"/>
              <a:t>Warsaw Pact: military alliance of the Soviet Union and its satellite states</a:t>
            </a:r>
          </a:p>
          <a:p>
            <a:r>
              <a:rPr lang="en-US" sz="2800" dirty="0" smtClean="0"/>
              <a:t>These alliances further divided the two sides and created more tension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528" y="4503269"/>
            <a:ext cx="6356473" cy="235473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9490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eather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Leather Theme.thmx</Template>
  <TotalTime>53</TotalTime>
  <Words>207</Words>
  <Application>Microsoft Macintosh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Leather Theme</vt:lpstr>
      <vt:lpstr>Intro to the Cold War</vt:lpstr>
      <vt:lpstr>Communism vs. Capitalism</vt:lpstr>
      <vt:lpstr>Stalin and Communists are not Happy!</vt:lpstr>
      <vt:lpstr>Potsdam Conference</vt:lpstr>
      <vt:lpstr>Containment</vt:lpstr>
      <vt:lpstr>Truman Doctrine</vt:lpstr>
      <vt:lpstr>NATO and the Warsaw Pact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Cold War</dc:title>
  <dc:creator>Matthew Baker</dc:creator>
  <cp:lastModifiedBy>Nathan Fleenor</cp:lastModifiedBy>
  <cp:revision>9</cp:revision>
  <dcterms:created xsi:type="dcterms:W3CDTF">2015-04-07T13:00:31Z</dcterms:created>
  <dcterms:modified xsi:type="dcterms:W3CDTF">2015-04-22T14:45:43Z</dcterms:modified>
</cp:coreProperties>
</file>