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224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0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3707-8516-4DD9-B714-3E83043DDC91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1" y="2441937"/>
            <a:ext cx="5486400" cy="56673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Image #4</a:t>
            </a:r>
            <a:endParaRPr lang="en-US" sz="32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1566342" y="1090"/>
            <a:ext cx="5558845" cy="2101322"/>
          </a:xfrm>
        </p:spPr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638787" y="2543338"/>
            <a:ext cx="5486400" cy="804862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8000" dirty="0" smtClean="0"/>
              <a:t>1. These are known as the twelve major gods.</a:t>
            </a:r>
            <a:endParaRPr lang="en-US" sz="80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80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8000" dirty="0" smtClean="0"/>
              <a:t>2. </a:t>
            </a:r>
            <a:r>
              <a:rPr lang="en-US" sz="8000" dirty="0"/>
              <a:t> </a:t>
            </a:r>
            <a:r>
              <a:rPr lang="en-US" sz="8000" dirty="0" smtClean="0"/>
              <a:t>They are standing on Mount Olympus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80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8000" dirty="0" smtClean="0"/>
              <a:t>3. The gods shown are Zeus,Hera,Poseidon,Demeter,Athena,Apollo,Artemis,Ares,Aphrodite,Hephaestus,Hermes,andDionysus.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80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8000" dirty="0" smtClean="0"/>
              <a:t>4. Zeus is the supreme god of the Olympians.</a:t>
            </a:r>
          </a:p>
          <a:p>
            <a:pPr algn="l"/>
            <a:endParaRPr lang="en-US" sz="8000" dirty="0"/>
          </a:p>
          <a:p>
            <a:pPr marL="457200" indent="-457200" algn="l">
              <a:buFont typeface="Wingdings" charset="2"/>
              <a:buChar char="Ø"/>
            </a:pPr>
            <a:r>
              <a:rPr lang="en-US" sz="8000" dirty="0" smtClean="0"/>
              <a:t>5. The gods meet in council in the Homeric epic, but the first ancient reference to religious ceremonies for the Olympians collectivity is found in Homeric Hymn to Hermes.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4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54121" y="45275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14" y="-116687"/>
            <a:ext cx="6192162" cy="256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95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Image #4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#</dc:title>
  <dc:creator>Fetscher, Chad</dc:creator>
  <cp:lastModifiedBy>Nathan Fleenor</cp:lastModifiedBy>
  <cp:revision>16</cp:revision>
  <dcterms:created xsi:type="dcterms:W3CDTF">2014-01-09T14:38:58Z</dcterms:created>
  <dcterms:modified xsi:type="dcterms:W3CDTF">2014-09-05T12:59:17Z</dcterms:modified>
</cp:coreProperties>
</file>