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20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E3973-256A-0C4F-87DD-8A10A4FDB07B}" type="datetimeFigureOut">
              <a:rPr lang="en-US" smtClean="0"/>
              <a:t>8/15/14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17CD-342B-6E4D-A2DB-8BED70A68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E3973-256A-0C4F-87DD-8A10A4FDB07B}" type="datetimeFigureOut">
              <a:rPr lang="en-US" smtClean="0"/>
              <a:t>8/15/14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17CD-342B-6E4D-A2DB-8BED70A68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E3973-256A-0C4F-87DD-8A10A4FDB07B}" type="datetimeFigureOut">
              <a:rPr lang="en-US" smtClean="0"/>
              <a:t>8/15/14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17CD-342B-6E4D-A2DB-8BED70A688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E3973-256A-0C4F-87DD-8A10A4FDB07B}" type="datetimeFigureOut">
              <a:rPr lang="en-US" smtClean="0"/>
              <a:t>8/15/14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17CD-342B-6E4D-A2DB-8BED70A68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E3973-256A-0C4F-87DD-8A10A4FDB07B}" type="datetimeFigureOut">
              <a:rPr lang="en-US" smtClean="0"/>
              <a:t>8/15/14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17CD-342B-6E4D-A2DB-8BED70A68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E3973-256A-0C4F-87DD-8A10A4FDB07B}" type="datetimeFigureOut">
              <a:rPr lang="en-US" smtClean="0"/>
              <a:t>8/15/14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17CD-342B-6E4D-A2DB-8BED70A68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E3973-256A-0C4F-87DD-8A10A4FDB07B}" type="datetimeFigureOut">
              <a:rPr lang="en-US" smtClean="0"/>
              <a:t>8/15/14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17CD-342B-6E4D-A2DB-8BED70A68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E3973-256A-0C4F-87DD-8A10A4FDB07B}" type="datetimeFigureOut">
              <a:rPr lang="en-US" smtClean="0"/>
              <a:t>8/15/14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17CD-342B-6E4D-A2DB-8BED70A68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E3973-256A-0C4F-87DD-8A10A4FDB07B}" type="datetimeFigureOut">
              <a:rPr lang="en-US" smtClean="0"/>
              <a:t>8/15/14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17CD-342B-6E4D-A2DB-8BED70A68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E3973-256A-0C4F-87DD-8A10A4FDB07B}" type="datetimeFigureOut">
              <a:rPr lang="en-US" smtClean="0"/>
              <a:t>8/15/14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17CD-342B-6E4D-A2DB-8BED70A68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E3973-256A-0C4F-87DD-8A10A4FDB07B}" type="datetimeFigureOut">
              <a:rPr lang="en-US" smtClean="0"/>
              <a:t>8/15/14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17CD-342B-6E4D-A2DB-8BED70A68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E3973-256A-0C4F-87DD-8A10A4FDB07B}" type="datetimeFigureOut">
              <a:rPr lang="en-US" smtClean="0"/>
              <a:t>8/15/14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17CD-342B-6E4D-A2DB-8BED70A68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E3973-256A-0C4F-87DD-8A10A4FDB07B}" type="datetimeFigureOut">
              <a:rPr lang="en-US" smtClean="0"/>
              <a:t>8/15/14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17CD-342B-6E4D-A2DB-8BED70A68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BDEE3973-256A-0C4F-87DD-8A10A4FDB07B}" type="datetimeFigureOut">
              <a:rPr lang="en-US" smtClean="0"/>
              <a:t>8/15/14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709917CD-342B-6E4D-A2DB-8BED70A688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21361"/>
            <a:ext cx="7772400" cy="287909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World History </a:t>
            </a:r>
            <a:br>
              <a:rPr lang="en-US" sz="6600" dirty="0" smtClean="0"/>
            </a:br>
            <a:r>
              <a:rPr lang="en-US" sz="6600" dirty="0" smtClean="0"/>
              <a:t>2014 </a:t>
            </a:r>
            <a:r>
              <a:rPr lang="en-US" sz="6600" dirty="0" err="1" smtClean="0"/>
              <a:t>Bellringers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74720"/>
            <a:ext cx="6400800" cy="216408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I</a:t>
            </a:r>
            <a:r>
              <a:rPr lang="en-US" sz="4000" dirty="0">
                <a:solidFill>
                  <a:schemeClr val="tx1"/>
                </a:solidFill>
              </a:rPr>
              <a:t> identify 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>D</a:t>
            </a:r>
            <a:r>
              <a:rPr lang="en-US" sz="4000" dirty="0">
                <a:solidFill>
                  <a:schemeClr val="tx1"/>
                </a:solidFill>
              </a:rPr>
              <a:t> Define 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>A</a:t>
            </a:r>
            <a:r>
              <a:rPr lang="en-US" sz="4000" dirty="0">
                <a:solidFill>
                  <a:schemeClr val="tx1"/>
                </a:solidFill>
              </a:rPr>
              <a:t> Apply (Example in sentence form)</a:t>
            </a:r>
            <a:br>
              <a:rPr lang="en-US" sz="4000" dirty="0">
                <a:solidFill>
                  <a:schemeClr val="tx1"/>
                </a:solidFill>
              </a:rPr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70785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I</a:t>
            </a:r>
            <a:r>
              <a:rPr lang="en-US" sz="2800" dirty="0" smtClean="0">
                <a:solidFill>
                  <a:schemeClr val="tx1"/>
                </a:solidFill>
              </a:rPr>
              <a:t> identify 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r>
              <a:rPr lang="en-US" sz="2800" dirty="0" smtClean="0">
                <a:solidFill>
                  <a:schemeClr val="tx1"/>
                </a:solidFill>
              </a:rPr>
              <a:t> Define 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r>
              <a:rPr lang="en-US" sz="2800" dirty="0" smtClean="0">
                <a:solidFill>
                  <a:schemeClr val="tx1"/>
                </a:solidFill>
              </a:rPr>
              <a:t> Apply (Example in sentence form)</a:t>
            </a:r>
            <a:br>
              <a:rPr lang="en-US" sz="2800" dirty="0" smtClean="0">
                <a:solidFill>
                  <a:schemeClr val="tx1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800" dirty="0" smtClean="0"/>
              <a:t>1. – Domestication</a:t>
            </a:r>
          </a:p>
          <a:p>
            <a:r>
              <a:rPr lang="en-US" sz="4800" dirty="0" smtClean="0"/>
              <a:t>2. – Hammurabi’s Code</a:t>
            </a:r>
          </a:p>
          <a:p>
            <a:r>
              <a:rPr lang="en-US" sz="4800" dirty="0" smtClean="0"/>
              <a:t>3. – Hieroglyphics</a:t>
            </a:r>
          </a:p>
          <a:p>
            <a:r>
              <a:rPr lang="en-US" sz="4800" dirty="0" smtClean="0"/>
              <a:t>4. – Mandate of Heaven </a:t>
            </a:r>
          </a:p>
          <a:p>
            <a:r>
              <a:rPr lang="en-US" sz="4800" dirty="0" smtClean="0"/>
              <a:t>5. – Five Pillars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378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4</TotalTime>
  <Words>30</Words>
  <Application>Microsoft Macintosh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Summer</vt:lpstr>
      <vt:lpstr>World History  2014 Bellringers</vt:lpstr>
      <vt:lpstr>I identify  D Define  A Apply (Example in sentence form) </vt:lpstr>
    </vt:vector>
  </TitlesOfParts>
  <Company>EVSC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History  2014 Bellringers</dc:title>
  <dc:creator>Nathan Fleenor</dc:creator>
  <cp:lastModifiedBy>Nathan Fleenor</cp:lastModifiedBy>
  <cp:revision>1</cp:revision>
  <dcterms:created xsi:type="dcterms:W3CDTF">2014-08-15T15:16:55Z</dcterms:created>
  <dcterms:modified xsi:type="dcterms:W3CDTF">2014-08-15T15:21:11Z</dcterms:modified>
</cp:coreProperties>
</file>