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2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20F5-07BC-46C9-94B7-FE7E67F2C6F3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E4F76-08DD-46B0-BDF2-CFB7A4D90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4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E4F76-08DD-46B0-BDF2-CFB7A4D904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5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0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9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3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3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3707-8516-4DD9-B714-3E83043DDC9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8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Image # 18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1" y="1178257"/>
            <a:ext cx="8763000" cy="5638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1. This was set in the early 1500’s.</a:t>
            </a:r>
          </a:p>
          <a:p>
            <a:pPr algn="l"/>
            <a:r>
              <a:rPr lang="en-US" sz="2800" dirty="0" smtClean="0"/>
              <a:t> </a:t>
            </a: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2. It </a:t>
            </a:r>
            <a:r>
              <a:rPr lang="en-US" sz="2800" dirty="0"/>
              <a:t>f</a:t>
            </a:r>
            <a:r>
              <a:rPr lang="en-US" sz="2800" dirty="0" smtClean="0"/>
              <a:t>eatures </a:t>
            </a:r>
            <a:r>
              <a:rPr lang="en-US" sz="2800" dirty="0"/>
              <a:t>the best mathematicians, philosophers, and scientist from all different time </a:t>
            </a:r>
            <a:r>
              <a:rPr lang="en-US" sz="2800" dirty="0" smtClean="0"/>
              <a:t>periods.</a:t>
            </a:r>
          </a:p>
          <a:p>
            <a:pPr algn="l"/>
            <a:r>
              <a:rPr lang="en-US" sz="2800" dirty="0" smtClean="0"/>
              <a:t> </a:t>
            </a: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3. The famous painter Raphael painted this and featured a self-portrait with in it.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4. This painting was also set in Rome, Italy.</a:t>
            </a:r>
          </a:p>
          <a:p>
            <a:pPr algn="l"/>
            <a:endParaRPr lang="en-US" sz="2800" dirty="0"/>
          </a:p>
          <a:p>
            <a:pPr marL="457200" indent="-457200" algn="l">
              <a:buFont typeface="Wingdings" charset="2"/>
              <a:buChar char="Ø"/>
            </a:pPr>
            <a:r>
              <a:rPr lang="en-US" sz="2800" dirty="0" smtClean="0"/>
              <a:t>5. The most important people in the painting are: Pluto, Diogenes, Euclid, Zoroaster, Ptolemy, Pythagoras, Aristotle, Socrates, Alexander the Great, and Epicurus. 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54121" y="45275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14" y="-10395"/>
            <a:ext cx="4035870" cy="19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6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101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Image # 18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#</dc:title>
  <dc:creator>Fetscher, Chad</dc:creator>
  <cp:lastModifiedBy>Nathan Fleenor</cp:lastModifiedBy>
  <cp:revision>7</cp:revision>
  <dcterms:created xsi:type="dcterms:W3CDTF">2014-01-09T14:38:58Z</dcterms:created>
  <dcterms:modified xsi:type="dcterms:W3CDTF">2014-09-02T18:37:39Z</dcterms:modified>
</cp:coreProperties>
</file>