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01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6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5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9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0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9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0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5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3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3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3707-8516-4DD9-B714-3E83043DDC91}" type="datetimeFigureOut">
              <a:rPr lang="en-US" smtClean="0"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1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33707-8516-4DD9-B714-3E83043DDC91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25A81-B47F-45DB-B82D-46820D8C0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8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9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Image </a:t>
            </a:r>
            <a:r>
              <a:rPr lang="en-US" sz="4000" smtClean="0"/>
              <a:t># </a:t>
            </a:r>
            <a:r>
              <a:rPr lang="en-US" sz="4000" smtClean="0"/>
              <a:t>14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763000" cy="56388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/>
              <a:t>1. Picture name: </a:t>
            </a:r>
            <a:r>
              <a:rPr lang="en-US" sz="2800" i="1" u="sng" dirty="0" smtClean="0"/>
              <a:t>Teutonic Knights</a:t>
            </a:r>
            <a:r>
              <a:rPr lang="en-US" sz="2800" dirty="0" smtClean="0"/>
              <a:t> by Keith </a:t>
            </a:r>
            <a:r>
              <a:rPr lang="en-US" sz="2800" dirty="0"/>
              <a:t>T</a:t>
            </a:r>
            <a:r>
              <a:rPr lang="en-US" sz="2800" dirty="0" smtClean="0"/>
              <a:t>aylor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/>
              <a:t>2. </a:t>
            </a:r>
            <a:r>
              <a:rPr lang="en-US" sz="2800" dirty="0"/>
              <a:t> </a:t>
            </a:r>
            <a:r>
              <a:rPr lang="en-US" sz="2800" dirty="0" smtClean="0"/>
              <a:t>The picture is actually a tapestry based on the Early Middle Ages in 750.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/>
              <a:t>3. The stallions were called </a:t>
            </a:r>
            <a:r>
              <a:rPr lang="en-US" sz="2800" dirty="0" err="1" smtClean="0"/>
              <a:t>Avars</a:t>
            </a:r>
            <a:r>
              <a:rPr lang="en-US" sz="2800" dirty="0" smtClean="0"/>
              <a:t> and were described to be warriors for the steppes, a vast </a:t>
            </a:r>
            <a:r>
              <a:rPr lang="en-US" sz="2800" dirty="0"/>
              <a:t>strip of land stretching from Ukraine to </a:t>
            </a:r>
            <a:r>
              <a:rPr lang="en-US" sz="2800" dirty="0" smtClean="0"/>
              <a:t>Mongolia.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/>
              <a:t>4. This was the Battle of </a:t>
            </a:r>
            <a:r>
              <a:rPr lang="en-US" sz="2800" dirty="0" err="1" smtClean="0"/>
              <a:t>Lechfeld</a:t>
            </a:r>
            <a:r>
              <a:rPr lang="en-US" sz="2800" dirty="0" smtClean="0"/>
              <a:t> in 955</a:t>
            </a:r>
          </a:p>
          <a:p>
            <a:pPr algn="l"/>
            <a:endParaRPr lang="en-US" sz="2800" dirty="0"/>
          </a:p>
          <a:p>
            <a:pPr marL="457200" indent="-457200" algn="l">
              <a:buFont typeface="Wingdings" charset="2"/>
              <a:buChar char="Ø"/>
            </a:pPr>
            <a:r>
              <a:rPr lang="en-US" sz="2800" dirty="0" smtClean="0"/>
              <a:t>5. The Teutonic Knights were a crusading military order in the late Middle Ages to Modern Era. Their symbol was a black cross on their shields, flags, armor </a:t>
            </a:r>
            <a:r>
              <a:rPr lang="en-US" sz="2800" smtClean="0"/>
              <a:t>and weapons.</a:t>
            </a:r>
            <a:endParaRPr lang="en-US" sz="28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54121" y="452756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563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103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Image # 14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#</dc:title>
  <dc:creator>Fetscher, Chad</dc:creator>
  <cp:lastModifiedBy>Nathan Fleenor</cp:lastModifiedBy>
  <cp:revision>8</cp:revision>
  <dcterms:created xsi:type="dcterms:W3CDTF">2014-01-09T14:38:58Z</dcterms:created>
  <dcterms:modified xsi:type="dcterms:W3CDTF">2014-09-10T18:38:06Z</dcterms:modified>
</cp:coreProperties>
</file>